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72" r:id="rId3"/>
    <p:sldId id="1024" r:id="rId4"/>
    <p:sldId id="808" r:id="rId5"/>
    <p:sldId id="916" r:id="rId6"/>
    <p:sldId id="1042" r:id="rId7"/>
    <p:sldId id="1043" r:id="rId8"/>
    <p:sldId id="1044" r:id="rId9"/>
    <p:sldId id="1045" r:id="rId10"/>
    <p:sldId id="1032" r:id="rId11"/>
  </p:sldIdLst>
  <p:sldSz cx="24384000" cy="13716000" type="screen16x9"/>
  <p:notesSz cx="5143500" cy="9144000"/>
  <p:embeddedFontLst>
    <p:embeddedFont>
      <p:font typeface="微软雅黑" panose="020B0503020204020204" charset="-122"/>
      <p:regular r:id="rId17"/>
    </p:embeddedFont>
    <p:embeddedFont>
      <p:font typeface="楷体" panose="02010609060101010101" pitchFamily="49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  <p:embeddedFont>
      <p:font typeface="等线" panose="02010600030101010101" charset="-122"/>
      <p:regular r:id="rId23"/>
    </p:embeddedFont>
  </p:embeddedFontLst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  <p:cmAuthor id="22" name="86195" initials="8" lastIdx="0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sv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sv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sv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21543645" cy="16134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每日伴读</a:t>
            </a:r>
            <a:endParaRPr lang="zh-CN" altLang="en-US" sz="1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投毒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9403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主讲人：安步的公考</a:t>
            </a:r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0090" y="179705"/>
            <a:ext cx="9720580" cy="703961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9880" y="1371600"/>
            <a:ext cx="8229600" cy="10972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665" y="7350760"/>
            <a:ext cx="7378065" cy="636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112385" cy="1683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385"/>
            <a:ext cx="24384000" cy="10991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040" y="9629140"/>
            <a:ext cx="812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电子版讲义</a:t>
            </a:r>
            <a:r>
              <a:rPr lang="en-US" altLang="zh-CN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lang="en-US" altLang="zh-CN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3761105" y="8528685"/>
            <a:ext cx="3706495" cy="346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投毒</a:t>
            </a:r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endParaRPr lang="en-US" altLang="zh-CN" sz="7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25101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ctr" fontAlgn="auto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斩断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投毒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”AI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的黑灰产业链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近日，中央广播电视总台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3·15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晚会曝光了令人震惊的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投毒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大模型黑灰产业链。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AI“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投毒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的本质，是利用大模型依赖联网搜索实时信息、从海量数据学习的特性，通过人为制造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虚假共识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来操控算法输出。不法商户通过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GEO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（生成式引擎优化）工具批量生成虚假评测、伪造用户评价、杜撰行业排名，用自媒体账号在网络平台上大量发布。当用户向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询问产品推荐时，这些被精心设计的虚假信息因数量庞大、角度丰富，更容易被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判定为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高权重信息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而采纳，最终成为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给出的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标准答案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8216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标题：论点式标题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斩断。。产业链【解决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“AI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投毒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策论文】</a:t>
            </a:r>
            <a:b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开头：以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3·15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晚会曝光事件切入，引出主题并解释本质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通过制造虚假共识操控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AI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算法输出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投毒</a:t>
            </a:r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endParaRPr lang="en-US" altLang="zh-CN" sz="7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2279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通过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投毒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的数据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口粮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，虚构产品被包装成权威推荐，恶意抹黑被伪装成客观评价，一条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软件供应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内容生成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全网投喂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模型操控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牟利变现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的完整黑灰链条已然形成。</a:t>
            </a: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乱象滋生的根源，在于技术迭代快于制度建设，形成监管真空。当前，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GEO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服务游走于法律边缘，虽涉嫌违反广告法、反不正当竞争法、消费者权益保护法，但责任主体模糊、取证难、处罚轻，违法成本低。同时，网站平台和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大模型为追求用户覆盖率，放松对信源审核，客观上为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投毒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提供了可乘之机。而一些企业急功近利，将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打榜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视为低成本获客捷径，助长了黑灰产蔓延。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危害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分析：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虚构产品被包装成权威推荐，恶意抹黑被伪装成客观评价</a:t>
            </a:r>
            <a:b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原因分析【主体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分析】：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制度层面：监管真空违法成本低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平台层面：平台与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AI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模型放松信源审核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企业层面：部分企业急功近利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投毒</a:t>
            </a:r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endParaRPr lang="en-US" altLang="zh-CN" sz="7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955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治理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投毒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，要坚持系统思维，构建法律规制、技术防御、平台履责、公众参与的多元共治格局。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完善法律供给，划定行为红线。应将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恶意数据投喂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明确纳入反不正当竞争法规制范畴，细化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服务提供者、内容发布平台、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GEO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服务商的责任边界。明确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数据投毒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与正当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GEO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优化的界限，对伪造信息操纵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的行为予以严惩，提高违法成本。对专门从事虚假内容发布的平台和账号，依法予以关停整顿，铲除黑灰产滋生的土壤。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承上启下：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提出总体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解决思路系统思维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多元共治</a:t>
            </a:r>
            <a:b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对策一：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完善法律供给，划定行为红线【法律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角度】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投毒</a:t>
            </a:r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endParaRPr lang="en-US" altLang="zh-CN" sz="7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强化技术防御，提升模型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免疫力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平台应建立数据溯源机制，对训练和检索内容进行可信度评估，引入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白名单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信源制度，提升对批量同质化内容的识别能力。对医疗、金融等敏感领域强制多源交叉验证，并在回答中清晰标注信息来源。用算法对抗算法，建立动态监测与清洗机制，及时发现并阻断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投毒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行为。</a:t>
            </a:r>
            <a:endParaRPr lang="en-US" altLang="zh-CN" sz="4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压实平台责任，凝聚治理合力。信息发布平台应加强对批量发布、营销软文等异常行为的监测和处置，切断虚假内容的传播渠道。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大模型厂商应优先采用权威媒体、学术期刊及持牌机构的官方信息，提升模型透明度，提供回答来源链接，让用户可查可验，打破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黑箱推荐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。同时，推动建立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数据安全的行业标准和数据治理生态，规范数据集的采集、清洗和审核流程。</a:t>
            </a:r>
            <a:endParaRPr lang="zh-CN" altLang="en-US" sz="4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对策二：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强化技术防御，提升模型“免疫力”【技术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角度】</a:t>
            </a:r>
            <a:b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对策三：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压实平台责任，凝聚治理合力【平台角度】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63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投毒</a:t>
            </a:r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endParaRPr lang="en-US" altLang="zh-CN" sz="7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063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提升公众素养，筑牢社会防线。用户应树立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非权威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的认知，在使用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获取信息时理性验证，尤其对涉及投资消费决策、医疗方案选择等重要问题的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回答，务必通过官方渠道交叉验证。监管部门应加强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安全知识的普及宣传，帮助公众识别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幻觉和虚假信息。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AI“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投毒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污染的不仅是大模型的口粮，更是数字社会的信任根基。让法治的阳光照进算法的黑箱，让监管的力量穿透数据的迷雾，我们才能彻底斩断黑灰产业链，让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真正成为服务公众、造福社会的智能助手。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对策四：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提升公众素养，筑牢社会防线【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公众角度】</a:t>
            </a:r>
            <a:b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结尾：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回归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AI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价值本色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服务公众、造福社会的智能助手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217805" y="9928225"/>
            <a:ext cx="234905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fontAlgn="auto">
              <a:lnSpc>
                <a:spcPct val="150000"/>
              </a:lnSpc>
              <a:defRPr/>
            </a:pPr>
            <a:r>
              <a:rPr lang="zh-CN" altLang="en-US" sz="48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【面试考法】央视</a:t>
            </a:r>
            <a:r>
              <a:rPr lang="en-US" altLang="zh-CN" sz="48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3·15</a:t>
            </a:r>
            <a:r>
              <a:rPr lang="zh-CN" altLang="en-US" sz="48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晚会曝光了</a:t>
            </a:r>
            <a:r>
              <a:rPr lang="en-US" altLang="zh-CN" sz="48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AI“</a:t>
            </a:r>
            <a:r>
              <a:rPr lang="zh-CN" altLang="en-US" sz="48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投毒</a:t>
            </a:r>
            <a:r>
              <a:rPr lang="en-US" altLang="zh-CN" sz="48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黑灰产业链，不法分子通过批量制造虚假信息、操控</a:t>
            </a:r>
            <a:r>
              <a:rPr lang="en-US" altLang="zh-CN" sz="48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800" b="1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算法输出误导公众，形成了完整的牟利链条，严重扰乱市场秩序、侵害消费者权益。对此，请谈谈你的看法。</a:t>
            </a:r>
            <a:endParaRPr lang="zh-CN" altLang="en-US" sz="4800" b="1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904450" cy="10325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8440" y="7208520"/>
            <a:ext cx="812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电子版讲义</a:t>
            </a:r>
            <a:r>
              <a:rPr lang="en-US" altLang="zh-CN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lang="en-US" altLang="zh-CN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87495" y="5893435"/>
            <a:ext cx="3706495" cy="346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1792</Words>
  <Application>WPS 演示</Application>
  <PresentationFormat>On-screen Show</PresentationFormat>
  <Paragraphs>66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安步的公考课堂</cp:lastModifiedBy>
  <cp:revision>480</cp:revision>
  <dcterms:created xsi:type="dcterms:W3CDTF">2023-07-19T01:30:00Z</dcterms:created>
  <dcterms:modified xsi:type="dcterms:W3CDTF">2026-03-23T09:27:47Z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2052-12.1.0.25225</vt:lpwstr>
  </property>
</Properties>
</file>