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673" r:id="rId5"/>
    <p:sldId id="656" r:id="rId6"/>
    <p:sldId id="674" r:id="rId7"/>
    <p:sldId id="690" r:id="rId8"/>
    <p:sldId id="676" r:id="rId9"/>
    <p:sldId id="678" r:id="rId10"/>
    <p:sldId id="679" r:id="rId11"/>
    <p:sldId id="691" r:id="rId12"/>
    <p:sldId id="688" r:id="rId13"/>
    <p:sldId id="683" r:id="rId14"/>
    <p:sldId id="682" r:id="rId15"/>
    <p:sldId id="685" r:id="rId16"/>
    <p:sldId id="686" r:id="rId17"/>
    <p:sldId id="687" r:id="rId18"/>
    <p:sldId id="692" r:id="rId19"/>
    <p:sldId id="689" r:id="rId20"/>
  </p:sldIdLst>
  <p:sldSz cx="24384000" cy="13716000" type="screen16x9"/>
  <p:notesSz cx="5143500" cy="9144000"/>
  <p:embeddedFontLst>
    <p:embeddedFont>
      <p:font typeface="微软雅黑" panose="020B0503020204020204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等线" panose="02010600030101010101" charset="-122"/>
      <p:regular r:id="rId27"/>
    </p:embeddedFont>
  </p:embeddedFontLst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  <p:cmAuthor id="22" name="86195" initials="8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" y="1310005"/>
            <a:ext cx="21748750" cy="6577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每日伴读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五级书记抓乡村振兴</a:t>
            </a: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9403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主讲人：安步的公考</a:t>
            </a:r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5865"/>
            <a:ext cx="24223345" cy="1000125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8985" y="9325610"/>
            <a:ext cx="3444875" cy="33737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4720" y="10691495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7520" y="2694940"/>
            <a:ext cx="15132050" cy="1038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14664690" cy="10201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五级书记怎么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行动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6000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产业兴则百业兴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，每发展好一个产业，就能带动一方经济、造福一方百姓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72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抓产业，既要稳住粮食生产，也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要基于本地资源禀赋发展产业，向上下游延伸产业链。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7065" y="1580515"/>
            <a:ext cx="7797165" cy="1022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14664690" cy="10201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五级书记怎么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行动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人气旺则事业兴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，人力资本集聚是乡村内生性发展的核心动能。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72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抓人才。要激发本地村民的干事热情，也要想方设法吸引年轻人、大学生、退役军人、企业家等返乡创业，给足扶持政策。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2905" y="3149600"/>
            <a:ext cx="7946390" cy="741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14664690" cy="10201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五级书记怎么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行动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72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文化活起来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，农民精神面貌才能焕然一新。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抓文化。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要传承好优秀传统农耕文化、民俗文化，保护好传统村落，留住乡愁。也要推动移风易俗，抵制高价彩礼、大操大办等陋习，培育文明乡风。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5950" y="1472565"/>
            <a:ext cx="7154545" cy="1077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14664690" cy="10755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五级书记怎么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行动？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6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人民群众越来越喜欢</a:t>
            </a:r>
            <a:r>
              <a:rPr lang="zh-CN" altLang="en-US" sz="6600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山清水秀的自然风光</a:t>
            </a:r>
            <a:r>
              <a:rPr lang="zh-CN" altLang="en-US" sz="66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，越来越向往远离喧嚣的田园宁静。</a:t>
            </a:r>
            <a:endParaRPr lang="zh-CN" altLang="en-US" sz="66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抓生态。要</a:t>
            </a:r>
            <a:r>
              <a:rPr lang="zh-CN" altLang="en-US" sz="66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整治农村人居环境，推进美丽乡村建设，常态化、制度化提升村容村貌。</a:t>
            </a:r>
            <a:endParaRPr lang="zh-CN" altLang="en-US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2905" y="2419350"/>
            <a:ext cx="8558530" cy="887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14664690" cy="113099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五级书记怎么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行动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0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“村民富不富，</a:t>
            </a:r>
            <a:r>
              <a:rPr lang="zh-CN" altLang="en-US" sz="6000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关键看支部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”基层党组织的强弱，直接关乎政策落地“最后一公里</a:t>
            </a: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”。</a:t>
            </a:r>
            <a:endParaRPr lang="zh-CN" altLang="en-US" sz="60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抓组织。要把基层党组织建成坚强堡垒，通过党建引领，宣传政策、发展产业、化解矛盾，动员村民一起议、一起干，让农村充满活力、和谐有序。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88360" y="1326515"/>
            <a:ext cx="7509510" cy="5165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805" y="6492240"/>
            <a:ext cx="6400165" cy="702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5865"/>
            <a:ext cx="24223345" cy="1000125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8985" y="9325610"/>
            <a:ext cx="3444875" cy="33737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4720" y="10691495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3816350"/>
            <a:ext cx="22348190" cy="7708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总之，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五级书记抓乡村振兴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，本质上就是要把乡村振兴这件事，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当成各级党委政府的头等大事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这背后是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沉甸甸的责任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，也是对亿万农民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最直接的承诺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：有组织牵头，有机制保障，好政策一定能落到实处，咱们的日子一定会越来越有奔头。</a:t>
            </a:r>
            <a:endParaRPr lang="zh-CN" altLang="en-US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8082915" y="7690485"/>
            <a:ext cx="3829050" cy="265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8525" y="5261610"/>
            <a:ext cx="4422140" cy="23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20940"/>
            <a:ext cx="24322405" cy="2991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35" y="0"/>
            <a:ext cx="15467330" cy="744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5865"/>
            <a:ext cx="24223345" cy="1000125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8985" y="9325610"/>
            <a:ext cx="3444875" cy="33737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4720" y="10691495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13923010" cy="113099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一、五级书记是哪五级？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照片中，总书记带领陕西省委书记、安康市委书记、平利县委书记、蒋家坪村党支部书记，迎着春雨走进茶园，为农民增收和乡村发展出谋划策。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这基本展现了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的架构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省、市、县、乡、村五级党组织的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一把手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8725" y="3921760"/>
            <a:ext cx="8691880" cy="5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22452965" cy="10478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一、五级书记是哪五级？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省委书记：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统筹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全省乡村振兴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，定目标、出政策，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督导落实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市委书记：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承上启下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整合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全市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资源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三农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倾斜，带动各县一起干。</a:t>
            </a:r>
            <a:b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县委书记：作为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一线总指挥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，调配人力物力，破解实际难题，让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规划真正落地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乡镇党委书记：把县里布置的任务，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根据每村特点分解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，一村一策，带着乡镇干部和村支书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一起干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村党支部书记：咱们最熟悉的</a:t>
            </a:r>
            <a:r>
              <a:rPr lang="en-US" altLang="zh-CN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当家人</a:t>
            </a:r>
            <a:r>
              <a:rPr lang="en-US" altLang="zh-CN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，带领村民种地、卖产品，修路、搞旅游。好政策能不能落地，他们是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关键的</a:t>
            </a:r>
            <a:r>
              <a:rPr lang="en-US" altLang="zh-CN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最后一公里</a:t>
            </a:r>
            <a:r>
              <a:rPr lang="en-US" altLang="zh-CN" sz="4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5865"/>
            <a:ext cx="24223345" cy="1000125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8985" y="9325610"/>
            <a:ext cx="3444875" cy="33737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4720" y="10691495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22326600" cy="7708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为啥要五级书记抓？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6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首先，这是政治任务。</a:t>
            </a:r>
            <a:endParaRPr lang="zh-CN" altLang="en-US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解决好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三农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问题，是全党工作的重中之重。党委书记是各级党组织的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一把手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，抓好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三农</a:t>
            </a: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工作不仅是职责所在，更是一项必须完成的政治任务。</a:t>
            </a:r>
            <a:endParaRPr lang="zh-CN" altLang="en-US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22390735" cy="10755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为啥要五级书记抓？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66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其次，能凝聚起“集中力量办大事”的合力。</a:t>
            </a:r>
            <a:endParaRPr lang="en-US" altLang="zh-CN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乡村振兴涉及产业、民生、文旅等多方面，需要跨部门、跨区域协作。书记作为“一把手”，说话管用，调度有力。</a:t>
            </a:r>
            <a:endParaRPr lang="en-US" altLang="zh-CN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比如村里想搞旅游，需要修路、宣传、拉投资，县委书记出面协调交通、宣传、文旅、工商等部门协同跟进，推进效率会大幅提高，这也是中国特色社会主义制度的优势所在。</a:t>
            </a:r>
            <a:endParaRPr lang="en-US" altLang="zh-CN" sz="6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五级书记抓乡村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振兴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2525395"/>
            <a:ext cx="22263735" cy="10201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二、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为啥要五级书记抓？</a:t>
            </a:r>
            <a:r>
              <a:rPr lang="en-US" alt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72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再者，压实责任，才能落实到位。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五级书记一起抓，就等于把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担子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明确压到每个人肩上，从省到村形成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一级抓一级、层层抓落实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的责任闭环。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干得好不好，直接跟考核、资金、评优甚至晋升挂钩。从上到下真正重视、真正投入，才能避免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上面热，下面冷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，让好政策一竿子插到底，直通田间地头，惠及农民。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WPS 演示</Application>
  <PresentationFormat>On-screen Show</PresentationFormat>
  <Paragraphs>88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楷体</vt:lpstr>
      <vt:lpstr>Wingdings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安步的公考课堂</cp:lastModifiedBy>
  <cp:revision>224</cp:revision>
  <dcterms:created xsi:type="dcterms:W3CDTF">2023-07-19T01:30:00Z</dcterms:created>
  <dcterms:modified xsi:type="dcterms:W3CDTF">2026-02-23T08:40:46Z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2052-12.1.0.25225</vt:lpwstr>
  </property>
</Properties>
</file>