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11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434" r:id="rId5"/>
    <p:sldId id="493" r:id="rId6"/>
    <p:sldId id="496" r:id="rId7"/>
    <p:sldId id="510" r:id="rId8"/>
    <p:sldId id="511" r:id="rId9"/>
    <p:sldId id="512" r:id="rId10"/>
    <p:sldId id="521" r:id="rId11"/>
    <p:sldId id="518" r:id="rId12"/>
    <p:sldId id="417" r:id="rId13"/>
    <p:sldId id="520" r:id="rId14"/>
    <p:sldId id="490" r:id="rId15"/>
    <p:sldId id="513" r:id="rId16"/>
    <p:sldId id="516" r:id="rId17"/>
    <p:sldId id="515" r:id="rId18"/>
  </p:sldIdLst>
  <p:sldSz cx="24384000" cy="13716000" type="screen16x9"/>
  <p:notesSz cx="5143500" cy="9144000"/>
  <p:embeddedFontLst>
    <p:embeddedFont>
      <p:font typeface="微软雅黑" panose="020B0503020204020204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等线" panose="02010600030101010101" charset="-122"/>
      <p:regular r:id="rId25"/>
    </p:embeddedFont>
  </p:embeddedFontLst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1936051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官媒热评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必读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——7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出海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4661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年江苏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卷申论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作文】请根据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7”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要着力激发全民族文化创新创造活力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的重要指示，围绕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文化创新赋能新质生产力，文化创造助力奋进新征程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这一主题，写一篇文章。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54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2606040"/>
            <a:ext cx="24397970" cy="107194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96481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年江苏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卷申论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作文】请根据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7”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要着力激发全民族文化创新创造活力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的重要指示，围绕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文化创新赋能新质生产力，文化创造助力奋进新征程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这一主题，写一篇文章。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【文化类话题</a:t>
            </a:r>
            <a:r>
              <a:rPr lang="en-US" altLang="zh-CN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通用案例</a:t>
            </a:r>
            <a:r>
              <a:rPr lang="zh-CN" alt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素材】</a:t>
            </a:r>
            <a:endParaRPr lang="zh-CN" altLang="en-US" sz="54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5400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5400" b="1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文化创造助力奋进新征程。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当中国潮玩成为全球年轻人争相拥有的</a:t>
            </a:r>
            <a:r>
              <a:rPr lang="en-US" altLang="zh-CN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社交货币</a:t>
            </a:r>
            <a:r>
              <a:rPr lang="en-US" altLang="zh-CN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5400" b="1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5400" b="1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出海这一文化创造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带来的不仅是产业的繁荣，更是中国文化以创新之姿对话世界、以东方之美陶冶世界的生动图景，成为我们奋进新征程的重要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体现。</a:t>
            </a:r>
            <a:endParaRPr lang="zh-CN" altLang="en-US" sz="54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【联考申论作文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真题】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划线部分写道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中国在能够输出价值观之前，是不会成为真正的大国的。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请结合你对这句话的思考，联合材料和自己的感受，自拟题目，写一篇文章。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2606040"/>
            <a:ext cx="24397970" cy="10719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10340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【联考申论作文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真题】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划线部分写道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中国在能够输出价值观之前，是不会成为真正的大国的。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请结合你对这句话的思考，联合材料和自己的感受，自拟题目，写一篇文章。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6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【文化输出类话题</a:t>
            </a:r>
            <a:r>
              <a:rPr lang="en-US" altLang="zh-CN" sz="6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6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通用对策套路】</a:t>
            </a:r>
            <a:endParaRPr lang="zh-CN" altLang="en-US" sz="60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：输出文化价值观，需要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利用科技赋能</a:t>
            </a:r>
            <a:b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：输出文化价值观，需要构建产业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体系</a:t>
            </a:r>
            <a:endParaRPr lang="zh-CN" altLang="en-US" sz="60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：输出文化价值观，需要结合本地情况</a:t>
            </a:r>
            <a:endParaRPr lang="zh-CN" altLang="en-US" sz="60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60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2606040"/>
            <a:ext cx="24397970" cy="10719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39495"/>
            <a:ext cx="24384000" cy="3538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180" y="4187825"/>
            <a:ext cx="16971645" cy="952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063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“IP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出海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助力中国文化走出去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    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放眼近期全球市场，从《黑神话：悟空》到《哪吒之魔童闹海》，再到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LABUBU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（拉布布），来自中国的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明星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一个比一个耀眼。而这一系列的文化出海现象背后都离不开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的力量。</a:t>
            </a:r>
            <a:endParaRPr lang="en-US" altLang="zh-CN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  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在全球市场上，中国企业正在打造出日趋完整的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运营生态链，将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跨越时间、空间的传播力，转化成中国文化出海的核心竞争力。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标题点出全文中心论点：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IP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出海助力文化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输出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开头：叙述案例导入本文论题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文化出海背后是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IP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的力量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（叙述身边案例开头能够快速引发共鸣带入文章）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063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     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为什么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能够跨越山海，成为中国与世界交流的文化使者？首先与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自身的属性有关。一个优质的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往往具有很强的辨识度和吸引力，蕴含着深厚的文化底蕴，能够衍生出多种形态的内容和产品。它不单单是一个符号，更是潜力无限的宝藏，是创作者、运营者灵感和心血的结晶，也是消费者精神和情感的寄托。与此同时，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的孕育也离不开长期的开发和持续的运营。</a:t>
            </a:r>
            <a:endParaRPr lang="zh-CN" altLang="en-US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  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中国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往往既有鲜明的中国元素，又汲取了国际养分，能够给予世界各地的消费者同样浓烈的感官体验和情绪价值。例如《黑神话：悟空》取材于中国四大名著之一《西游记》，冲进全球影史票房榜前五的动画电影《哪吒之魔童闹海》取材于中国传统神话故事。这些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从传统文化资源中提取出代表性的符码，并在科技赋能之下将其转化为创意性的视觉表达。这样就大大降低了中国文化在出海过程中的文化折扣，或因文化隔阂而在海外市场遇冷。而这些大火的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却能够跨越文化隔阂、激发出情感共鸣的强大力量。</a:t>
            </a:r>
            <a:endParaRPr lang="zh-CN" altLang="en-US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观点一：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IP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能够促进文化出海的原因（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包含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IP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自身属性和长期开发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运营）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结合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IP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进行具体分析论证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（理论与实际相结合）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1171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接下来，数智技术应当成为中国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出海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进阶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的高速引擎。中国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需要保持技术敏感度，将更多新技术手段融入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开发、运营的全过程。例如在网络文学领域，对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的使用程度和效率正在日益提升。据悉，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年起点国际新增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翻译网文作品超过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3200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部，占到起点国际所有出海网文作品总量的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47%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。而在短剧出海过程中，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也已经渗透到了剧本创作、分镜设计、译制、配音等各个环节。未来我们应当让更多中国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助力下实现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一键出海、全球追更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，与世界各个国家和地区的粉丝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无缝衔接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提出对策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数智技术（科技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赋能）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展开论证：通过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网络文学、短剧等利用技术发展的案例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证明技术这一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对策对于出海的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重要性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063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更进一步看，构建强大的产业体系也是中国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出海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进阶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的核心路径。与美国迪士尼、梦工厂等品牌相比，我国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出海的产业体系仍有很大延伸空间，以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为核心打造线上线下融通的全产业体系将是下一个市场爆发点。在这方面，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熊出没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不仅在国内家喻户晓，相关动画作品还被译制成百余个语种，出口覆盖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130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多个国家。以此为基础，还开拓了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“IP+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旅游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商业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的创新融合业态，打造了文商旅融合项目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熊出没欢乐港湾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，推动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价值向商业消费的高效转化。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观点三：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提出对策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构建产业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体系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对策展开：通过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美国的成功案例与中国的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熊出没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对比分析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体现产业作为对策的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可行性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063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而真正决定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出海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深度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的，还有本地化适应这一关键环节。很多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在国内拥有一定知名度，但在海外市场推广时，因缺乏对不同文化市场的深入调研和本土化策略，未能引起广泛共鸣。而全球吸粉无数的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LABUBU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曾在泰国身着泰服、在卢浮宫走进世界名画、在西班牙化身斗牛士。正是这些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本地化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打法帮助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LABUBU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成功打入多个海外市场。未来中国文学、影视、游戏等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出海过程中都应当着力根据当地客户的需求实现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量身定制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，让更多中国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变身全球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观点四：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提出对策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本地化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适应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对策展开：反面论证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正面案例的方式论述适应当地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量身定制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进行出海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84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当中国潮玩成为全球年轻人争相拥有的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社交货币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出海带来的不仅是产业的繁荣，更是中国文化以创新之姿对话世界、以东方之美陶冶世界的生动图景。未来中国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若想在全球市场上拥有常青生命力，离不开文化底蕴、离不开科技创新，也离不开政府的支持和保障。个人、企业和政府共同努力，才能将中国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日益推向世界舞台中央。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结尾总结：</a:t>
            </a:r>
            <a:r>
              <a:rPr 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IP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出海不是终点，文化走出国门走向世界才是星辰大海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发出号召共同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努力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7.9IP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出海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2606040"/>
            <a:ext cx="24397970" cy="107194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2541</Words>
  <Application>WPS 演示</Application>
  <PresentationFormat>On-screen Show</PresentationFormat>
  <Paragraphs>99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138</cp:revision>
  <dcterms:created xsi:type="dcterms:W3CDTF">2023-07-19T01:30:00Z</dcterms:created>
  <dcterms:modified xsi:type="dcterms:W3CDTF">2025-07-09T02:41:04Z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