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11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493" r:id="rId6"/>
    <p:sldId id="496" r:id="rId7"/>
    <p:sldId id="498" r:id="rId8"/>
    <p:sldId id="497" r:id="rId9"/>
    <p:sldId id="417" r:id="rId10"/>
    <p:sldId id="490" r:id="rId11"/>
    <p:sldId id="503" r:id="rId12"/>
    <p:sldId id="506" r:id="rId13"/>
    <p:sldId id="507" r:id="rId14"/>
    <p:sldId id="504" r:id="rId15"/>
    <p:sldId id="509" r:id="rId16"/>
    <p:sldId id="505" r:id="rId17"/>
  </p:sldIdLst>
  <p:sldSz cx="24384000" cy="13716000" type="screen16x9"/>
  <p:notesSz cx="5143500" cy="9144000"/>
  <p:embeddedFontLst>
    <p:embeddedFont>
      <p:font typeface="微软雅黑" panose="020B0503020204020204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等线" panose="02010600030101010101" charset="-122"/>
      <p:regular r:id="rId24"/>
    </p:embeddedFont>
  </p:embeddedFontLst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井盖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79090"/>
            <a:ext cx="24384000" cy="10289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85401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21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年内蒙古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面试】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厕所革命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是重大民生工程，但是一些地方在推进过程中形式走样，建起来的厕所不中看也不中用。对此，你怎么看？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【民生</a:t>
            </a: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类题目</a:t>
            </a:r>
            <a:r>
              <a:rPr lang="en-US" altLang="zh-CN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通用对策套路】</a:t>
            </a:r>
            <a:endParaRPr lang="zh-CN" altLang="en-US" sz="54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</a:t>
            </a:r>
            <a:r>
              <a:rPr lang="en-US" altLang="zh-CN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：明确责任</a:t>
            </a:r>
            <a:b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</a:t>
            </a:r>
            <a:r>
              <a:rPr lang="en-US" altLang="zh-CN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：加强管护</a:t>
            </a:r>
            <a:endParaRPr lang="zh-CN" altLang="en-US" sz="5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</a:t>
            </a:r>
            <a:r>
              <a:rPr lang="en-US" altLang="zh-CN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：科技赋能</a:t>
            </a:r>
            <a:endParaRPr lang="zh-CN" altLang="en-US" sz="5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年湖北县乡、江西行政执法、安徽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我们就是要把每件小事都做好，让阳光照亮城市的每一个角落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。请深入思考这句话，联系实际，自选角度，自拟题目，写一篇文章。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79090"/>
            <a:ext cx="24384000" cy="10289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8401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年湖北县乡、江西行政执法、安徽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我们就是要把每件小事都做好，让阳光照亮城市的每一个角落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。请深入思考这句话，联系实际，自选角度，自拟题目，写一篇文章。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民生相关类话题</a:t>
            </a:r>
            <a:r>
              <a:rPr lang="en-US" altLang="zh-CN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通用案例素材】</a:t>
            </a:r>
            <a:endParaRPr lang="zh-CN" altLang="en-US" sz="54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54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54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做好每件小事是提升群众安全感幸福感的前提。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民生无小事，枝叶总关情。正如在城市精细化管理方面期待更多地方重视窨井风险并行动起来，守护好群众</a:t>
            </a:r>
            <a:r>
              <a:rPr lang="en-US" altLang="zh-CN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脚底下的安全</a:t>
            </a:r>
            <a:r>
              <a:rPr lang="en-US" altLang="zh-CN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，让城市成为大家安心、放心的幸福家园。</a:t>
            </a:r>
            <a:endParaRPr lang="zh-CN" altLang="en-US" sz="5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79090"/>
            <a:ext cx="24384000" cy="10289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16425" y="2554605"/>
            <a:ext cx="6127750" cy="1107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955"/>
            <a:ext cx="24205565" cy="139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3263265"/>
            <a:ext cx="6644640" cy="7189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0" y="3263265"/>
            <a:ext cx="9017000" cy="640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708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     </a:t>
            </a:r>
            <a:r>
              <a:rPr lang="zh-CN" altLang="en-US" sz="6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别让窨井再害人</a:t>
            </a:r>
            <a:endParaRPr lang="zh-CN" altLang="en-US" sz="60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痛心！又有窨井害人。</a:t>
            </a: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几天前，重庆市綦江区一小区内，一名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岁的男孩掉进窨井中，因伤势严重不幸离世。据媒体报道，事发窨井有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多米深，无井盖防护。遇难的孩子晚间在附近玩耍，不慎掉入，发生悲剧。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标题点出全文中心论点：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别让窨井再害人（别让。。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表述凸显解决问题的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紧迫性）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开头：通过近期窨井害人案例回扣中心论点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（叙述身边案例开头能够快速引发共鸣带入文章）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本该盖严的窨井，竟然成了害人的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黑洞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城市之中，窨井数量众多，有的年代久远、位置偏僻，缺少防护的井口还容易被野草或杂物遮挡，存在很大的安全隐患。近年来，窨井害人事故时有发生，大多因为无井盖或者井盖破损没有被及时发现、处理。这折射出一些城市精细化治理水平亟待提高的问题，究其原因，有权属责任不明晰、巡查维护不到位、安全管理机制不完善等。</a:t>
            </a: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小小井盖，直接关乎群众生命安全。为避免窨井害人的事件再发生，每个城市都要以高度的责任心，提升治理水平，对症下药，医治顽疾。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观点一：分析窨井盖害人的本质原因（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城市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精细化治理）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承上启下：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通过对于原因的分析引出本文重点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如何让窨井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别再害人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3099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要明确管理责任。窨井不但数量众多，种类也很繁杂，其权属、管理、监督往往分散在不同职能部门和管理主体中。因此，必须结合功能和地域清晰划分责任归属。只有责任明确，才能督促各单位建立和完善窨井盖处置机制。要强调的是，物业服务企业根据业主的委托，管理建筑区划内的建筑物及其附属设施，应当包括小区窨井。物业服务企业应当负责小区窨井的日常维护、检查和维修工作，确保其正常运行和安全使用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明确管理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责任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对策展开：如何明确责任（建章立制）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570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要加强巡查维护。管理主体要承担起管理责任。落实责任要靠实实在在、认认真真地巡查、维护。要建立起统一的巡管机制，安排专人专岗，定期定点对窨井进行经常性的检查，及时发现并解决井盖缺失、损坏、凸起、下陷等问题。一些废弃窨井应及时回填，避免对行人造成风险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加强巡查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维护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对策展开：具体巡查维护内容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此外，还可以尝试利用新技术补齐管理的短板。过去，一些偏僻的窨井盖被盗或缺损，仅靠人力巡查很难及时发现。现在，可以利用智能化技术对井盖进行改造，如加装监控预警装置，结合智能终端平台实时关注井盖的状态和去向，一旦缺损马上预警，帮助管理人员快速处置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安全无小事。期待更多地方重视窨井风险并行动起来，守护好群众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脚底下的安全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，让城市成为大家安心、放心的幸福家园。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技术补齐短板（科技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赋能）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对策展开：具体运用何种技术如何补齐短板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结尾：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民生无小事，枝叶总关情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回扣论点（小窨井大民生）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79090"/>
            <a:ext cx="24384000" cy="10289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7.8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窨井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21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年内蒙古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面试】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厕所革命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是重大民生工程，但是一些地方在推进过程中形式走样，建起来的厕所不中看也不中用。对此，你怎么看？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WPS 演示</Application>
  <PresentationFormat>On-screen Show</PresentationFormat>
  <Paragraphs>94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131</cp:revision>
  <dcterms:created xsi:type="dcterms:W3CDTF">2023-07-19T01:30:00Z</dcterms:created>
  <dcterms:modified xsi:type="dcterms:W3CDTF">2025-07-08T06:34:04Z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