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0.svg" ContentType="image/svg+xml"/>
  <Override PartName="/ppt/media/image11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6" r:id="rId4"/>
    <p:sldId id="434" r:id="rId5"/>
    <p:sldId id="438" r:id="rId6"/>
    <p:sldId id="439" r:id="rId7"/>
    <p:sldId id="440" r:id="rId8"/>
    <p:sldId id="464" r:id="rId9"/>
    <p:sldId id="441" r:id="rId10"/>
    <p:sldId id="417" r:id="rId11"/>
    <p:sldId id="447" r:id="rId12"/>
    <p:sldId id="471" r:id="rId13"/>
    <p:sldId id="474" r:id="rId14"/>
    <p:sldId id="467" r:id="rId15"/>
    <p:sldId id="472" r:id="rId16"/>
    <p:sldId id="475" r:id="rId17"/>
    <p:sldId id="473" r:id="rId18"/>
  </p:sldIdLst>
  <p:sldSz cx="24384000" cy="13716000" type="screen16x9"/>
  <p:notesSz cx="5143500" cy="9144000"/>
  <p:embeddedFontLst>
    <p:embeddedFont>
      <p:font typeface="微软雅黑" panose="020B0503020204020204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等线" panose="02010600030101010101" charset="-122"/>
      <p:regular r:id="rId25"/>
    </p:embeddedFont>
  </p:embeddedFontLst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1936051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官媒热评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必读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——7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日：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青春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年陕西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省考面试】很多青年人出现了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躺平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现象，但也有一些青年人在努力奋斗。对此，你怎么看？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36825"/>
            <a:ext cx="24384000" cy="11179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784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23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年陕西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省考面试】很多青年人出现了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躺平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现象，但也有一些青年人在努力奋斗。对此，你怎么看？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【青年自身对策套用】</a:t>
            </a:r>
            <a:b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、担负使命</a:t>
            </a:r>
            <a:b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、提升本领</a:t>
            </a:r>
            <a:endParaRPr lang="zh-CN" altLang="en-US" sz="48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、脚踏实地</a:t>
            </a:r>
            <a:endParaRPr lang="zh-CN" altLang="en-US" sz="48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年上海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卷申论】以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如何增强青年政治自觉和拒腐防变能力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为主题，写一篇文章。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36825"/>
            <a:ext cx="24384000" cy="111791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56311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年上海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卷申论】以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如何增强青年政治自觉和拒腐防变能力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为主题，写一篇文章。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【文章结尾素材】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青年强则国强，青年人必须增强政治自觉、提升拒腐防变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能力，定能充分施展才干，绘就青春最绚烂的华章，在推进中国式现代化的新征程上挺膺担当。</a:t>
            </a:r>
            <a:endParaRPr lang="zh-CN" altLang="en-US" sz="48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36825"/>
            <a:ext cx="24384000" cy="11179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0315"/>
            <a:ext cx="24384000" cy="1447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7085" y="2392045"/>
            <a:ext cx="6780530" cy="11323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" y="3769360"/>
            <a:ext cx="15932150" cy="708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13563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抓住机遇，争做时代弄潮儿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手持遥控、设置参数、连接设备、操作摇杆，无人机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呼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的一声从地面腾空而起。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00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后无人机飞手朱桂莹正操作无人机，将生活物资送往一处自然保护区的消防站；分析需求、处理数据、调整模型、优化结果，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训练师冯影每天都要向人工智能模型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投喂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数据，让它更懂人类，提供优质服务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……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新业态催生新职业，新职业带来新机遇。当前，随着经济社会发展和群众多元化需求，无人机驾驶员、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训练师、工业互联网运维员等新职业应运而生。一大批像朱桂莹、冯影这样的年轻人紧跟时代浪潮，与时代同频共振，在新的历史机遇中更好实现个人价值。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标题点明文章论点：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青年人的正确价值观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抓住时代机遇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开头：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叙述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无人机飞手、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训练师等紧跟时代发展的青年从业者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案例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分析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之后强化文章论点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青年人要紧跟时代抓住机遇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时代奔涌向前，青年人要想有所作为，必须抓住机遇、融入大潮。哈尔滨工业大学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00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后博士生周洋借力冰雪经济，带着团队研发出新型二维材料和能量管理系统，可实现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1—3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秒快速发热。如今，基础款智能温控棉服已经上架哈尔滨冰雪大世界，满足冰雪文旅市场新需求。随着共建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一带一路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倡议深入推进，中欧班列（成都）开行后，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85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后石蕤锋瞄准机遇，干起酒类跨境电商，年交易额很快突破千万元。正如一名在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领域创业成功的年轻人所言：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只要你站对风口，就能原地起飞。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把准时代脉搏，服务国家战略，紧扣群众需求，年轻人就能御风飞行，打开无比广阔的发展空间。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观点一：分析重要性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只有抓住机遇融入时代大潮才能有所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作为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展开论证：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事实论据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（哈尔滨工业大学博士生和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后跨境电商）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理论论据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AI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创业成功年轻人言论），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凸显重要性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1263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代人有一代人的际遇，一代青年有一代青年的使命。新中国成立初期，广大青年人苦干实干，投身国家建设，到处都蓬勃着朝气；改革开放时期，不少怀揣梦想的年轻人一路南下，借助政策东风加入创业浪潮，若干年后，当初的一家家小作坊成长为一个个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巨无霸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；进入新时代，无数年轻人找准定位、发挥所长，在助力乡村全面振兴一线发光发热，在广袤西部建功立业，在关键技术研发岗位攻坚克难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……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时代在变，使命不变。年轻人在时代大潮里作出的选择，既关乎个人发展，也与国家前途命运相连。只有把自己的小我融入祖国的大我、人民的大我之中，与时代同步伐、与人民共命运，才能更好实现人生价值、升华人生境界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观点二：青年人如何抓住机遇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担负使命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论证展开：时间维度展开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不同时代青年勇担不同时代使命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对策展开：青年人如何担负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使命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84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一个新行业、新赛道的出现，既带来新机遇，也对一个人的各项能力提出了更高要求。年轻人如果认识不够、能力不济，要么白白错过机遇，要么浅尝辄止，难以真正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到红利。人们常说：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机遇总是青睐于有准备的人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。要想在风口随风起舞，知识就是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隐形的翅膀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。知识越扎实过硬，眼界越开阔深远，一个人就越能洞察大势，把握好前进方向，在时代浪潮中乘风破浪。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观点三：青年人如何抓住机遇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提升本领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论证展开：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正面分析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反面分析证明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青年人抓住机遇需要提升本领的重要性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84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发展机遇转化为发展胜势，实干是重要方法论。成功源于实干。迎来了机遇，定下了目标，实干才能打开成功之门。假如空有一腔热情，或者这山望着那山高，又或者遇到挫折就半途而废，就干不成事业，最终只能错失良机。年轻人要坚信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一分耕耘，一分收获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的道理，坚持一个实字，脚踏实地，老老实实干事，用汗水浇灌收获，以实干笃定前行。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观点四：青年人如何抓住机遇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脚踏实地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论证展开：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反面分析证明青年人抓住机遇需要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脚踏实地的重要性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青年人如何实干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5704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紧跟国家步伐，踩准时代节拍，坚持苦干实干，一步一个脚印，广大年轻人定能充分施展才干，绘就青春最绚烂的华章，在推进中国式现代化的新征程上挺膺担当。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en-US" altLang="zh-CN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结尾升华：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回扣总论点，广大青年紧跟时代抓住机遇方能不负青春不负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国家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7.5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青年观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36825"/>
            <a:ext cx="24384000" cy="111791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2135</Words>
  <Application>WPS 演示</Application>
  <PresentationFormat>On-screen Show</PresentationFormat>
  <Paragraphs>103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112</cp:revision>
  <dcterms:created xsi:type="dcterms:W3CDTF">2023-07-19T01:30:00Z</dcterms:created>
  <dcterms:modified xsi:type="dcterms:W3CDTF">2025-07-05T02:55:20Z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