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38" r:id="rId6"/>
    <p:sldId id="439" r:id="rId7"/>
    <p:sldId id="440" r:id="rId8"/>
    <p:sldId id="464" r:id="rId9"/>
    <p:sldId id="441" r:id="rId10"/>
    <p:sldId id="417" r:id="rId11"/>
    <p:sldId id="447" r:id="rId12"/>
    <p:sldId id="465" r:id="rId13"/>
    <p:sldId id="466" r:id="rId14"/>
    <p:sldId id="467" r:id="rId15"/>
    <p:sldId id="468" r:id="rId16"/>
    <p:sldId id="470" r:id="rId17"/>
    <p:sldId id="469" r:id="rId18"/>
  </p:sldIdLst>
  <p:sldSz cx="24384000" cy="13716000" type="screen16x9"/>
  <p:notesSz cx="5143500" cy="9144000"/>
  <p:embeddedFontLst>
    <p:embeddedFont>
      <p:font typeface="微软雅黑" panose="020B0503020204020204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等线" panose="02010600030101010101" charset="-122"/>
      <p:regular r:id="rId25"/>
    </p:embeddedFont>
  </p:embeddedFontLst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日：微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短剧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年人民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银行面试】时下，国风音乐、国风作品乃至国风节目大火，浓郁的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中国味道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正在成为文化作品的一种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流量密码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。对此你怎么看？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2545080"/>
            <a:ext cx="24342725" cy="92100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22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年人民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银行面试】时下，国风音乐、国风作品乃至国风节目大火，浓郁的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中国味道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正在成为文化作品的一种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流量密码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。对此你怎么看？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【互联网流量对策套用】</a:t>
            </a:r>
            <a:b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、主观上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合理利用想象力、注重内容质量</a:t>
            </a:r>
            <a:b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、客观上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营造良好环境（平台审核推送、政府监管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引导）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年四川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省考县乡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申论】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优势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顺势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借势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，请你结合对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的理解，参考给定资料，联系实际，自选角度，自拟题目，撰写一篇文章。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2545080"/>
            <a:ext cx="24342725" cy="9210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年四川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省考县乡申论】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优势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顺势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借势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，请你结合对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势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的理解，参考给定资料，联系实际，自选角度，自拟题目，撰写一篇文章。</a:t>
            </a:r>
            <a:b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altLang="zh-CN" sz="48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u="sng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顺势借势的基础是要找到自身优势。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正如微短剧这一新生事物，在流量为王的当下固然要顺应互联网时代、借助流量进行发展，但更要警惕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唯流量论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，要精心打磨发挥自身优势，才能转化成叫得响、立得住、留得下的优秀作品，创作的标杆就会立起来，引领微短剧行业向上向前，形成健康繁荣的局面。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2545080"/>
            <a:ext cx="24342725" cy="9210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0315"/>
            <a:ext cx="24396065" cy="1440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795" y="2936875"/>
            <a:ext cx="10677525" cy="10505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" y="2936875"/>
            <a:ext cx="12555855" cy="964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570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微短剧不能比着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雷人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一胎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99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子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，微短剧又出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雷作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。女主角因怀上皇子，临盆时天降祥瑞，接连生下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99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个娃，叠放成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金字塔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送进皇宫</a:t>
            </a:r>
            <a:r>
              <a:rPr lang="en-US" altLang="zh-CN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网友吐槽剧情，话题冲上热搜，平台火速下架，再次引发关于微短剧发展的关注与讨论。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61855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标题点明文章论点：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微短剧不能比着雷人（否定句式增强感情色彩）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第一段：列举微短剧雷人具体体现引出本文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论题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剧情翻车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折射出一些创作者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符号、造奇观、博眼球的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比雷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心态。细看不难发现，该剧情节拖沓、台词重复、人物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降智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，开头的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一胎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99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子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是唯一的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记忆点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，只为博取点击量。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这背后是唯流量论在作祟。相关报道显示，该剧下架前播放量超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4000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万，确实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收割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了流量。在一些创作者看来，视听产品类型多样，观众注意力格外有限，只能出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制胜，靠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脑洞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打通流量出口，文化内涵、艺术价值则统统让位。你腰缠万贯，我就万亿家财；你有特异功能，我有逆天绝招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久而久之，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比雷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成了一条赛道。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观点一：分析微短剧雷人本质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流量作祟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展开论证：抽丝剥茧找到最终本质，为后续对策作出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铺垫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847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文艺作品从来都欢迎想象力，但想象力要发挥推动剧情、塑造人物、表达主旨的作用。孙悟空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“72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对应着生动的形象，关乎克服艰难险阻的故事，也蓄积着踏平坎坷成大道的叙事能量。反观一些雷人情节，没有合乎逻辑的背景设定，也不关涉形象塑造，甚至与主旨风马牛不相及。被这些炸裂的概念、情节、噱头吸引而来的观众，越看越不知所以，深感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被忽悠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观点二：提出解决办法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合理利用想象力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对策展开：通过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正面孙悟空案例和反面雷人情节对比论证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体现想象力合理运用的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重要性</a:t>
            </a: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我们不必以名著的高标准要求微短剧，但注重内容质量的创作导向必须一再重申。已有从业者呼吁，流量思维不能代替创作思维，别让个别作品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翻车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阻挡行业成长。研究者也在找原因、提建议：起初单一的投流、分集付费模式，助长了流量至上的趋势，加入分账模式、会员模式、广告赞助模式等，有望突破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唯流量论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的创作茧房。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提出解决办法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注重内容质量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对策展开：通过分析流量思维的原因更有针对性提出如何突破唯流量论只有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注重内容质量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6739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打破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比雷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的恶性循环，为观众提供优质内容选择，需要营造良好的创作传播环境。当前，微短剧行业进入提质升级期，相对于多达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6.62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亿的用户群体和成千上万的作品基数，精品的数量和比重还有待提升。面对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比雷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现象，只有制作方、传播平台、监管方一起努力，激浊扬清，持续鼓励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走心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的创作，才有望根治顽疾。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提出解决办法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营造良好环境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对策展开：通过列举微短剧当前现状说明具体如何营造良好环境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对策启示：三条对策，前两个自身主观，后一条外界客观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5704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5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微短剧还是新生事物，当精品化共识一次次转化成叫得响、立得住、留得下的优秀作品，创作的标杆就会立起来，引领微短剧行业向上向前，形成健康繁荣的局面。</a:t>
            </a: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en-US" altLang="zh-CN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5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结尾升华：微短剧体现的是文化产业新生事物，不能比着雷人，要健康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繁荣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7.4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微短剧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2545080"/>
            <a:ext cx="24342725" cy="92100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WPS 演示</Application>
  <PresentationFormat>On-screen Show</PresentationFormat>
  <Paragraphs>99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109</cp:revision>
  <dcterms:created xsi:type="dcterms:W3CDTF">2023-07-19T01:30:00Z</dcterms:created>
  <dcterms:modified xsi:type="dcterms:W3CDTF">2025-07-04T02:27:42Z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