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6" r:id="rId4"/>
    <p:sldId id="434" r:id="rId5"/>
    <p:sldId id="522" r:id="rId6"/>
    <p:sldId id="523" r:id="rId7"/>
    <p:sldId id="524" r:id="rId8"/>
    <p:sldId id="525" r:id="rId9"/>
    <p:sldId id="526" r:id="rId10"/>
    <p:sldId id="521" r:id="rId11"/>
    <p:sldId id="529" r:id="rId12"/>
    <p:sldId id="518" r:id="rId13"/>
    <p:sldId id="527" r:id="rId14"/>
  </p:sldIdLst>
  <p:sldSz cx="24384000" cy="13716000" type="screen16x9"/>
  <p:notesSz cx="5143500" cy="9144000"/>
  <p:embeddedFontLst>
    <p:embeddedFont>
      <p:font typeface="微软雅黑" panose="020B0503020204020204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等线" panose="02010600030101010101" charset="-122"/>
      <p:regular r:id="rId21"/>
    </p:embeddedFont>
  </p:embeddedFontLst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sv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sv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20286345" cy="9763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官媒热评</a:t>
            </a: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必读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——7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日：小米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6888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主讲人：格木安步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实业实干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4661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2023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年广东县级申论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卷】制造业是国家经济命脉所系，是立国之本、强国之基。请结合全部给定材料，联系实际，围绕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把广东制造业这份厚实家当做优做强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这一主题，自拟题目，撰写一篇策论文。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5400" dirty="0"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实业实干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96481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2023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年广东县级申论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卷】制造业是国家经济命脉所系，是立国之本、强国之基。请结合全部给定材料，联系实际，围绕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把广东制造业这份厚实家当做优做强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这一主题，自拟题目，撰写一篇策论文。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5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【高质量发展相关话题</a:t>
            </a:r>
            <a:r>
              <a:rPr lang="en-US" altLang="zh-CN" sz="5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5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官方对策三连】</a:t>
            </a:r>
            <a:b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5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对策一：</a:t>
            </a:r>
            <a:r>
              <a:rPr lang="zh-CN" altLang="en-US" sz="54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把广东制造业这份厚实家当做优做强，就要向</a:t>
            </a:r>
            <a:r>
              <a:rPr lang="zh-CN" altLang="en-US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高端化迈进</a:t>
            </a:r>
            <a:br>
              <a:rPr lang="zh-CN" altLang="en-US" sz="54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对策二：</a:t>
            </a:r>
            <a:r>
              <a:rPr lang="zh-CN" altLang="en-US" sz="54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把广东制造业这份厚实家当做优做强，就要向</a:t>
            </a:r>
            <a:r>
              <a:rPr lang="zh-CN" altLang="en-US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智能化升级</a:t>
            </a:r>
            <a:endParaRPr lang="zh-CN" altLang="en-US" sz="5400" dirty="0"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对策三：</a:t>
            </a:r>
            <a:r>
              <a:rPr lang="zh-CN" altLang="en-US" sz="54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把广东制造业这份厚实家当做优做强，就要向</a:t>
            </a:r>
            <a:r>
              <a:rPr lang="zh-CN" altLang="en-US" sz="54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绿色化转型</a:t>
            </a:r>
            <a:endParaRPr lang="zh-CN" altLang="en-US" sz="5400" dirty="0"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5400" dirty="0"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实业实干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460" y="2590800"/>
            <a:ext cx="22865080" cy="11105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30935"/>
            <a:ext cx="24384000" cy="1428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625" y="2559685"/>
            <a:ext cx="6455410" cy="111417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80" y="8686800"/>
            <a:ext cx="10215245" cy="50145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45" y="2942590"/>
            <a:ext cx="11438255" cy="51828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492345" y="8456930"/>
            <a:ext cx="4166235" cy="524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实业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实干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3802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实业兴国，实干兴邦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中国汽车产业发展史上，两个场景令人感慨万千。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研制第一辆国产轿车时，无资料、无经验、无设备，工程师只好从进口废钢中寻找汽车相关零件进行测绘，整个车身制造和各种钣金件加工几乎完全靠工人一锤一锤敲打。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如今，走进位于北京的小米汽车超级工厂，超过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700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个机器人参与零件运输、汽车组装等环节，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200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多道关键工序数控化率达到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100%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，平均每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76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秒就有一台新能源汽车下线。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zh-CN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标题点出全文中心论点：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实业实干才是国家的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基础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开头：通过过去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现在的汽车产业时间线对比凸显文章主题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（时间逻辑、对比逻辑可以用在开头加深读者印象）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实业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实干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816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实业兴国，实干兴邦。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总书记近日在山西考察时，指出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传统制造业是实体经济的重要组成部分，要把握市场需求，加强科技创新，让传统产业焕发新活力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，强调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我国的工业发展，过去是靠一榔头一锤子地敲，今天要靠先进技术和装备来提升水平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5169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权威观点强化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论点：通过总书记考察山西讲话从汽车案例中提炼出本文中心论点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实业兴国，实干兴邦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实业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实干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13563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中国经济是靠实体经济起家的。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这么大的国家，不可能搞虚的，也不可能单一化，基础必须扎实。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从过去洋火、洋皂、洋铁等靠买进来，到现在成为工业门类最齐全的世界制造业第一大国，这条路之所以走对了，关键就在于坚持发展实业，抓住制造业这个立国之本、强国之基。</a:t>
            </a:r>
            <a:endParaRPr lang="en-US" altLang="zh-CN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轴承，工业的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关节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。从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一五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就开始培基固本，到新时代以来持之以恒破局突围，洛阳轴承的产品随神舟飞船遨游太空、伴盾构机掘地潜行，小小轴承转动发展的齿轮。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十四五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以来，我国每年制造业增加值均超过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30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万亿元，连续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年位居全球首位，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200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多种主要工业品产量世界第一，不能造的越来越少、能造的越来越好。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观点一：实业实干对于中国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经济发展的重要性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论证展开：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理论论据（权威讲话）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事实论据（轴承产业）相结合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，体现论证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有力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实业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实干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9554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但也要清醒地认识到，门类齐全、体系完备，是我国工业发展的突出特征；传统产业体量大、占比高，是我国所处发展阶段的客观实际。现代制造业如何由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大而全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精而强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？答案就在科技赋能。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向高端化迈进。把石墨烯材料应用于鞋底片材，减震、防滑、回弹力强，一双运动鞋变身高科技产品；一个拉头、两片链带，航天服拉链跟着宇航员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一步登天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”……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福建晋江纺织鞋服产业，从拼价格转为拼技术、拼创新。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8216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承上启下：转折之后说明我国在实干实业方面的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问题，引出对策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科技赋能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观点二：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提出对策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：高端化迈进。通过举例论证这一对策的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可行性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实业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实干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9554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向智能化升级。桥吊林立、舟车穿梭，上海港洋山四期自动化码头自主研发智能管控系统，人均劳动生产率为传统码头的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213%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，助力上海港年吞吐量突破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5000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万标箱，创下全球港口集装箱运输史最高纪录。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向绿色化转型。立足煤、延伸煤，建设煤制油、煤制气、煤制烯烃、煤基新材料等多条循环产业链，鄂尔多斯跳出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挖煤卖煤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的路径依赖，实现从燃料到材料、从黑色资源到绿色产业的转身。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观点三：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提出对策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智能化升级。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通过举例论证这一对策的可行性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观点四：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提出对策3：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绿色化转型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。通过举例论证这一对策的可行性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实业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实干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0634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没有落后的产业，只有落伍的产品。传统产业不等于夕阳产业、低端产业。加强技术攻关，走自主创新的发展路子，瞄准高端化、智能化、绿色化方向，不断提高产品科技含量和附加值，就能让传统产业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老树发新芽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，成为形成新质生产力的重要载体。</a:t>
            </a:r>
            <a:endParaRPr lang="en-US" altLang="zh-CN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大江南北，千行百业。涵养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一榔头一锤子地敲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的拼劲、干劲和韧劲，挖掘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先进技术和装备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的优势、潜能和效益，中国式现代化就有强大精神力量和坚实物质基础，发展的命脉就牢牢掌握在我们自己手中。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总结对策：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高端化、智能化、绿色化是让实体经济重获新生的重要途径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总结升华：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实体产业真抓实干方能筑牢中国式现代化的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基础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——7.10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实业实干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460" y="2590800"/>
            <a:ext cx="22865080" cy="111055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2041</Words>
  <Application>WPS 演示</Application>
  <PresentationFormat>On-screen Show</PresentationFormat>
  <Paragraphs>86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格木教育</cp:lastModifiedBy>
  <cp:revision>145</cp:revision>
  <dcterms:created xsi:type="dcterms:W3CDTF">2023-07-19T01:30:00Z</dcterms:created>
  <dcterms:modified xsi:type="dcterms:W3CDTF">2025-07-10T06:35:25Z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2052-12.1.0.21915</vt:lpwstr>
  </property>
</Properties>
</file>