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4" r:id="rId4"/>
    <p:sldId id="526" r:id="rId5"/>
    <p:sldId id="538" r:id="rId6"/>
    <p:sldId id="536" r:id="rId7"/>
    <p:sldId id="539" r:id="rId8"/>
    <p:sldId id="540" r:id="rId9"/>
    <p:sldId id="537" r:id="rId10"/>
    <p:sldId id="515" r:id="rId11"/>
  </p:sldIdLst>
  <p:sldSz cx="24384000" cy="13716000" type="screen16x9"/>
  <p:notesSz cx="5143500" cy="9144000"/>
  <p:embeddedFontLst>
    <p:embeddedFont>
      <p:font typeface="微软雅黑" panose="020B0503020204020204" charset="-122"/>
      <p:regular r:id="rId16"/>
    </p:embeddedFont>
    <p:embeddedFont>
      <p:font typeface="楷体" panose="02010609060101010101" pitchFamily="49" charset="-122"/>
      <p:regular r:id="rId17"/>
    </p:embeddedFont>
    <p:embeddedFont>
      <p:font typeface="等线" panose="02010600030101010101" charset="-122"/>
      <p:regular r:id="rId18"/>
    </p:embeddedFont>
  </p:embeddedFontLst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一个热点</a:t>
            </a:r>
            <a:r>
              <a:rPr lang="en-US" altLang="zh-CN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三种用法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翻垃圾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找手表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710815"/>
            <a:ext cx="10159365" cy="9740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【一个热点】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广东游客卢女士在乘坐高铁时，不慎将儿童手表装入垃圾袋中，卢女士觉得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不能追着垃圾跑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，于是在他人的推荐下拨打了市政服务热线寻求帮助。随后，山西省大同市相关单位紧急将垃圾转运至一垃圾焚烧发电厂空地，两名环卫工人在堆积如山的垃圾堆中找到了手表，并于当晚送还至卢女士手中。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3" descr="环卫工8吨垃圾中找回儿童手表被质疑“浪费人力”，回应称“并非个例”…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2890" y="1326515"/>
            <a:ext cx="8767445" cy="3190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环卫工8吨垃圾中找回儿童手表被质疑“浪费人力”，回应称“并非个例”…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605" y="4513580"/>
            <a:ext cx="9583420" cy="483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" descr="环卫工8吨垃圾中找回儿童手表被质疑“浪费人力”，回应称“并非个例”…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605" y="9591675"/>
            <a:ext cx="6511925" cy="3803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【三种用法之一：道德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风尚】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展现当地人有求必应、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乐于助人朴素美德。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寻找失物并不在环卫工人职责范围内，对份外之事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有求必应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首先是一种道德风尚的体现，这份朴实与坚持，对于提升社会的文明感具有正面意义。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【三种用法之一：道德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风尚】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【国考申论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真题】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引用了《论语》中的话：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不学礼，无以立。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请以这句话为中心议题，联系社会现实，自拟题目，写一篇文章。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【三种用法之二：关怀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工人】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需要加强对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一线劳动者的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人文关怀。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环卫工是否受伤、有没有佩戴口罩、手套？有没有适当的补贴？防护？喝水的凉水？互帮互助是好事，但不该只让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环卫工人为</a:t>
            </a:r>
            <a:r>
              <a:rPr lang="en-US" altLang="zh-CN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温情</a:t>
            </a:r>
            <a:r>
              <a:rPr lang="en-US" altLang="zh-CN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买单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43846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【三种用法之二：关怀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工人】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年联考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申论】参考给定资料，围绕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城市的温度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这一主题，联系实际，自拟题目，写一篇议论文。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【三种用法之三：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社会治理】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体现以人为本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的治理理念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面对质疑，大同市城管局回应称，此前也有过帮市民寻找失物的先例，此次并非特殊个例，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只要老百姓有需求，我们肯定去做。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值得点赞。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649220"/>
            <a:ext cx="22402800" cy="71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【三种用法之三：</a:t>
            </a:r>
            <a:r>
              <a:rPr lang="zh-CN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社会治理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年河南县级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申论】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提到：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有效的社会治理，需要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‘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硬设施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’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‘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软服务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’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的完美结合，离不开参与各方的相互成就。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请深入思考这句话，参考给定资料，联系实际，自选角度，自拟题目，写一篇文章。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举一反三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翻垃圾找手表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5655"/>
            <a:ext cx="24308435" cy="84461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WPS 演示</Application>
  <PresentationFormat>On-screen Show</PresentationFormat>
  <Paragraphs>48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149</cp:revision>
  <dcterms:created xsi:type="dcterms:W3CDTF">2023-07-19T01:30:00Z</dcterms:created>
  <dcterms:modified xsi:type="dcterms:W3CDTF">2025-07-14T11:42:25Z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