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72" r:id="rId3"/>
    <p:sldId id="434" r:id="rId4"/>
    <p:sldId id="526" r:id="rId5"/>
    <p:sldId id="533" r:id="rId6"/>
    <p:sldId id="531" r:id="rId7"/>
    <p:sldId id="534" r:id="rId8"/>
    <p:sldId id="532" r:id="rId9"/>
    <p:sldId id="535" r:id="rId10"/>
    <p:sldId id="515" r:id="rId11"/>
  </p:sldIdLst>
  <p:sldSz cx="24384000" cy="13716000" type="screen16x9"/>
  <p:notesSz cx="5143500" cy="9144000"/>
  <p:embeddedFontLst>
    <p:embeddedFont>
      <p:font typeface="微软雅黑" panose="020B0503020204020204" charset="-122"/>
      <p:regular r:id="rId16"/>
    </p:embeddedFont>
    <p:embeddedFont>
      <p:font typeface="楷体" panose="02010609060101010101" pitchFamily="49" charset="-122"/>
      <p:regular r:id="rId17"/>
    </p:embeddedFont>
    <p:embeddedFont>
      <p:font typeface="等线" panose="02010600030101010101" charset="-122"/>
      <p:regular r:id="rId18"/>
    </p:embeddedFont>
  </p:embeddedFontLst>
  <p:custDataLst>
    <p:tags r:id="rId19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y123.Org" initials="" lastIdx="0" clrIdx="0"/>
  <p:cmAuthor id="2" name="asus" initials="a" lastIdx="1" clrIdx="0"/>
  <p:cmAuthor id="3" name="Perfect Lee" initials="P" lastIdx="2" clrIdx="0"/>
  <p:cmAuthor id="4" name="shuai" initials="s" lastIdx="5" clrIdx="0"/>
  <p:cmAuthor id="0" name="一宏王" initials="一" lastIdx="9" clrIdx="0"/>
  <p:cmAuthor id="5" name="Lenovo" initials="L" lastIdx="2" clrIdx="0"/>
  <p:cmAuthor id="6" name="健哥" initials="健" lastIdx="15" clrIdx="0"/>
  <p:cmAuthor id="8" name="Acer" initials="A" lastIdx="1" clrIdx="7"/>
  <p:cmAuthor id="10" name="贾梦霏" initials="Microsof" lastIdx="1" clrIdx="4"/>
  <p:cmAuthor id="11" name="lg yang" initials="l" lastIdx="2" clrIdx="0"/>
  <p:cmAuthor id="12" name="liuwanyu" initials="l" lastIdx="2" clrIdx="0"/>
  <p:cmAuthor id="13" name="sisi wang" initials="s" lastIdx="2" clrIdx="1"/>
  <p:cmAuthor id="14" name="未知用户2" initials="未" lastIdx="1" clrIdx="0"/>
  <p:cmAuthor id="15" name="未知用户4" initials="未" lastIdx="2" clrIdx="0"/>
  <p:cmAuthor id="16" name="未知用户5" initials="未" lastIdx="2" clrIdx="0"/>
  <p:cmAuthor id="18" name="ASUS" initials="A" lastIdx="1" clrIdx="1"/>
  <p:cmAuthor id="19" name="1099620488@qq.com" initials="1" lastIdx="2" clrIdx="2"/>
  <p:cmAuthor id="7" name="李慧盈" initials="李" lastIdx="2" clrIdx="0"/>
  <p:cmAuthor id="9" name="Admin" initials="A" lastIdx="0" clrIdx="0"/>
  <p:cmAuthor id="75" name="作者" initials="A" lastIdx="0" clrIdx="24"/>
  <p:cmAuthor id="21" name="吴妖王" initials="吴" lastIdx="1" clrIdx="2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951"/>
    <a:srgbClr val="68CF8B"/>
    <a:srgbClr val="7FDA9C"/>
    <a:srgbClr val="4FCC7B"/>
    <a:srgbClr val="161823"/>
    <a:srgbClr val="FF7500"/>
    <a:srgbClr val="FFF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font" Target="fonts/font3.fntdata"/><Relationship Id="rId17" Type="http://schemas.openxmlformats.org/officeDocument/2006/relationships/font" Target="fonts/font2.fntdata"/><Relationship Id="rId16" Type="http://schemas.openxmlformats.org/officeDocument/2006/relationships/font" Target="fonts/font1.fntdata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1"/>
          </p:nvPr>
        </p:nvSpPr>
        <p:spPr>
          <a:xfrm>
            <a:off x="952501" y="1571626"/>
            <a:ext cx="22669499" cy="11572874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+mn-ea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1677670" y="1079818"/>
            <a:ext cx="21685250" cy="0"/>
          </a:xfrm>
          <a:prstGeom prst="line">
            <a:avLst/>
          </a:prstGeom>
          <a:ln w="28575" cap="rnd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3" name="图片 2" descr="格木LOGO"/>
          <p:cNvPicPr>
            <a:picLocks noChangeAspect="1"/>
          </p:cNvPicPr>
          <p:nvPr userDrawn="1"/>
        </p:nvPicPr>
        <p:blipFill>
          <a:blip r:embed="rId4"/>
          <a:srcRect r="39126" b="-36557"/>
          <a:stretch>
            <a:fillRect/>
          </a:stretch>
        </p:blipFill>
        <p:spPr>
          <a:xfrm>
            <a:off x="881380" y="501650"/>
            <a:ext cx="1261745" cy="520065"/>
          </a:xfrm>
          <a:prstGeom prst="rect">
            <a:avLst/>
          </a:prstGeom>
        </p:spPr>
      </p:pic>
      <p:sp>
        <p:nvSpPr>
          <p:cNvPr id="4" name="圆角矩形 3"/>
          <p:cNvSpPr/>
          <p:nvPr userDrawn="1"/>
        </p:nvSpPr>
        <p:spPr>
          <a:xfrm>
            <a:off x="881380" y="1022350"/>
            <a:ext cx="1261745" cy="114935"/>
          </a:xfrm>
          <a:prstGeom prst="roundRect">
            <a:avLst>
              <a:gd name="adj" fmla="val 50000"/>
            </a:avLst>
          </a:prstGeom>
          <a:solidFill>
            <a:srgbClr val="16A95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6375" y="1310005"/>
            <a:ext cx="19360515" cy="97631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1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一个热点</a:t>
            </a:r>
            <a:r>
              <a:rPr lang="en-US" altLang="zh-CN" sz="1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</a:t>
            </a:r>
            <a:r>
              <a:rPr lang="zh-CN" altLang="en-US" sz="1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三种用法</a:t>
            </a:r>
            <a:endParaRPr lang="zh-CN" altLang="en-US" sz="1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en-US" altLang="zh-CN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中国芯</a:t>
            </a:r>
            <a:endParaRPr lang="zh-CN" altLang="en-US" sz="138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en-US" altLang="zh-CN" sz="115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115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791930" y="4783455"/>
            <a:ext cx="1131570" cy="7075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66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莫聽穿林打葉聲</a:t>
            </a:r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067645" y="6189980"/>
            <a:ext cx="1172210" cy="7075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66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何妨吟嘯且徐行</a:t>
            </a:r>
            <a:endParaRPr lang="zh-CN" altLang="en-US" sz="6600" b="1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13495" y="9174480"/>
            <a:ext cx="68884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主讲人：格木安步</a:t>
            </a:r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中国芯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710815"/>
            <a:ext cx="10159365" cy="87242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【一个热点】</a:t>
            </a:r>
            <a:endParaRPr lang="zh-CN" altLang="en-US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盛夏的北京，再次见证了中国科技创新的坚实一步：新一代国产通用处理器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龙芯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3C6000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于近日发布。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这个土生土长的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CPU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，基于国产自主指令集龙架构研发，具有高性能、高可靠、高安全等特点，可满足通算、智算、存储、工控、工作站等多场景的计算需求。</a:t>
            </a:r>
            <a:endParaRPr lang="zh-CN" altLang="en-US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11958320" y="2710815"/>
            <a:ext cx="10520680" cy="9587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中国芯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71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【三种用法之一：</a:t>
            </a: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奋斗】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60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60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回望来时路，中国芯片的成长史，就是一部攻坚克难的奋斗史。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从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缺芯少魂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的窘迫，到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卡脖子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的痛苦，再到如今龙芯、鲲鹏、海光等一批国产处理器崭露头角，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中国芯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的突破，跃动的是加快实现高水平科技自立自强的脉搏。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中国芯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57696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【三种用法之一：</a:t>
            </a: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奋斗】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2025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年国考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省部级申论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】事物的劣势在特定条件下可以转化为优势，这种转化往往有赖于人的主观能动性，请你对此进行深入思考，参考给定资料，联系实际，自选角度，自拟题目，写一篇文章。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中国芯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71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</a:t>
            </a: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二：</a:t>
            </a: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创新】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60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60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从零起步，从追赶到并跑，再到部分领域领跑，创新</a:t>
            </a:r>
            <a:r>
              <a:rPr lang="zh-CN" altLang="en-US" sz="60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始终是核心驱动力</a:t>
            </a:r>
            <a:r>
              <a:rPr lang="zh-CN" altLang="en-US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。龙芯</a:t>
            </a:r>
            <a:r>
              <a:rPr lang="en-US" altLang="zh-CN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3C6000</a:t>
            </a:r>
            <a:r>
              <a:rPr lang="zh-CN" altLang="en-US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的亮相，激励我们不仅要突破</a:t>
            </a:r>
            <a:r>
              <a:rPr lang="en-US" altLang="zh-CN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从无到有</a:t>
            </a:r>
            <a:r>
              <a:rPr lang="en-US" altLang="zh-CN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，更要迈向</a:t>
            </a:r>
            <a:r>
              <a:rPr lang="en-US" altLang="zh-CN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从有到优</a:t>
            </a:r>
            <a:r>
              <a:rPr lang="en-US" altLang="zh-CN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中国芯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71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</a:t>
            </a: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二：</a:t>
            </a: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创新】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2025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年广东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省市申论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】总书记指出，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新质生产力的显著特点是创新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必须继续做好创新这篇大文章，推动新质生产力加快发展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。请结合给定材料，联系实际，围绕广东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继续做好创新这篇大文章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进行深入思考，自拟题目，撰写一篇议论文。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中国芯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99250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【三种用法之三：</a:t>
            </a: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信仰】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60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60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信仰是崇高的，芯片</a:t>
            </a:r>
            <a:r>
              <a:rPr lang="zh-CN" altLang="en-US" sz="60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研发之路是一场我将无我、不负人民的付出。</a:t>
            </a:r>
            <a:r>
              <a:rPr lang="en-US" altLang="zh-CN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芯</a:t>
            </a:r>
            <a:r>
              <a:rPr lang="en-US" altLang="zh-CN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强则国强</a:t>
            </a:r>
            <a:r>
              <a:rPr lang="zh-CN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zh-CN" altLang="en-US" sz="6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实践反复告诉我们，关键核心技术是要不来、买不来、讨不来的，中国科技工作者用数十年如一日的坚守，在方寸之间刻下创新的誓言。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中国芯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649220"/>
            <a:ext cx="22402800" cy="715454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【三种用法之三：</a:t>
            </a:r>
            <a:r>
              <a:rPr 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信仰】</a:t>
            </a:r>
            <a:endParaRPr lang="zh-CN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2025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年辽宁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A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卷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申论】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给定资料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4”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中提到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做自己想做的事并努力做好，就是最好的选择</a:t>
            </a:r>
            <a:r>
              <a:rPr lang="en-US" altLang="zh-CN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6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，请你对此进行深入思考，联系实际，自选角度，自拟题目，写一篇文章。</a:t>
            </a: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举一反三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中国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芯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1930" y="3114040"/>
            <a:ext cx="24181435" cy="970470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resource_record_key" val="{&quot;10&quot;:[4721227]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865</Words>
  <Application>WPS 演示</Application>
  <PresentationFormat>On-screen Show</PresentationFormat>
  <Paragraphs>52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楷体</vt:lpstr>
      <vt:lpstr>Arial Unicode MS</vt:lpstr>
      <vt:lpstr>Calibri</vt:lpstr>
      <vt:lpstr>等线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稿定设计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稿定设计 ppt</dc:title>
  <dc:creator>稿定设计</dc:creator>
  <dc:subject>www.gaoding.com</dc:subject>
  <cp:lastModifiedBy>格木教育</cp:lastModifiedBy>
  <cp:revision>146</cp:revision>
  <dcterms:created xsi:type="dcterms:W3CDTF">2023-07-19T01:30:00Z</dcterms:created>
  <dcterms:modified xsi:type="dcterms:W3CDTF">2025-07-12T23:56:33Z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58A6C7E234A04EBC8376E86D9622934F_13</vt:lpwstr>
  </property>
  <property fmtid="{D5CDD505-2E9C-101B-9397-08002B2CF9AE}" pid="3" name="KSOProductBuildVer">
    <vt:lpwstr>2052-12.1.0.21915</vt:lpwstr>
  </property>
</Properties>
</file>