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72" r:id="rId3"/>
    <p:sldId id="434" r:id="rId4"/>
    <p:sldId id="526" r:id="rId5"/>
    <p:sldId id="528" r:id="rId6"/>
    <p:sldId id="525" r:id="rId7"/>
    <p:sldId id="530" r:id="rId8"/>
    <p:sldId id="523" r:id="rId9"/>
    <p:sldId id="529" r:id="rId10"/>
    <p:sldId id="515" r:id="rId11"/>
  </p:sldIdLst>
  <p:sldSz cx="24384000" cy="13716000" type="screen16x9"/>
  <p:notesSz cx="5143500" cy="9144000"/>
  <p:embeddedFontLst>
    <p:embeddedFont>
      <p:font typeface="微软雅黑" panose="020B0503020204020204" charset="-122"/>
      <p:regular r:id="rId16"/>
    </p:embeddedFont>
    <p:embeddedFont>
      <p:font typeface="楷体" panose="02010609060101010101" pitchFamily="49" charset="-122"/>
      <p:regular r:id="rId17"/>
    </p:embeddedFont>
    <p:embeddedFont>
      <p:font typeface="等线" panose="02010600030101010101" charset="-122"/>
      <p:regular r:id="rId18"/>
    </p:embeddedFont>
  </p:embeddedFontLst>
  <p:custDataLst>
    <p:tags r:id="rId19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y123.Org" initials="" lastIdx="0" clrIdx="0"/>
  <p:cmAuthor id="2" name="asus" initials="a" lastIdx="1" clrIdx="0"/>
  <p:cmAuthor id="3" name="Perfect Lee" initials="P" lastIdx="2" clrIdx="0"/>
  <p:cmAuthor id="4" name="shuai" initials="s" lastIdx="5" clrIdx="0"/>
  <p:cmAuthor id="0" name="一宏王" initials="一" lastIdx="9" clrIdx="0"/>
  <p:cmAuthor id="5" name="Lenovo" initials="L" lastIdx="2" clrIdx="0"/>
  <p:cmAuthor id="6" name="健哥" initials="健" lastIdx="15" clrIdx="0"/>
  <p:cmAuthor id="8" name="Acer" initials="A" lastIdx="1" clrIdx="7"/>
  <p:cmAuthor id="10" name="贾梦霏" initials="Microsof" lastIdx="1" clrIdx="4"/>
  <p:cmAuthor id="11" name="lg yang" initials="l" lastIdx="2" clrIdx="0"/>
  <p:cmAuthor id="12" name="liuwanyu" initials="l" lastIdx="2" clrIdx="0"/>
  <p:cmAuthor id="13" name="sisi wang" initials="s" lastIdx="2" clrIdx="1"/>
  <p:cmAuthor id="14" name="未知用户2" initials="未" lastIdx="1" clrIdx="0"/>
  <p:cmAuthor id="15" name="未知用户4" initials="未" lastIdx="2" clrIdx="0"/>
  <p:cmAuthor id="16" name="未知用户5" initials="未" lastIdx="2" clrIdx="0"/>
  <p:cmAuthor id="18" name="ASUS" initials="A" lastIdx="1" clrIdx="1"/>
  <p:cmAuthor id="19" name="1099620488@qq.com" initials="1" lastIdx="2" clrIdx="2"/>
  <p:cmAuthor id="7" name="李慧盈" initials="李" lastIdx="2" clrIdx="0"/>
  <p:cmAuthor id="9" name="Admin" initials="A" lastIdx="0" clrIdx="0"/>
  <p:cmAuthor id="75" name="作者" initials="A" lastIdx="0" clrIdx="24"/>
  <p:cmAuthor id="21" name="吴妖王" initials="吴" lastIdx="1" clrIdx="2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951"/>
    <a:srgbClr val="68CF8B"/>
    <a:srgbClr val="7FDA9C"/>
    <a:srgbClr val="4FCC7B"/>
    <a:srgbClr val="161823"/>
    <a:srgbClr val="FF7500"/>
    <a:srgbClr val="FFF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font" Target="fonts/font3.fntdata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1"/>
          </p:nvPr>
        </p:nvSpPr>
        <p:spPr>
          <a:xfrm>
            <a:off x="952501" y="1571626"/>
            <a:ext cx="22669499" cy="11572874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1677670" y="1079818"/>
            <a:ext cx="21685250" cy="0"/>
          </a:xfrm>
          <a:prstGeom prst="line">
            <a:avLst/>
          </a:prstGeom>
          <a:ln w="28575" cap="rnd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3" name="图片 2" descr="格木LOGO"/>
          <p:cNvPicPr>
            <a:picLocks noChangeAspect="1"/>
          </p:cNvPicPr>
          <p:nvPr userDrawn="1"/>
        </p:nvPicPr>
        <p:blipFill>
          <a:blip r:embed="rId4"/>
          <a:srcRect r="39126" b="-36557"/>
          <a:stretch>
            <a:fillRect/>
          </a:stretch>
        </p:blipFill>
        <p:spPr>
          <a:xfrm>
            <a:off x="881380" y="501650"/>
            <a:ext cx="1261745" cy="520065"/>
          </a:xfrm>
          <a:prstGeom prst="rect">
            <a:avLst/>
          </a:prstGeom>
        </p:spPr>
      </p:pic>
      <p:sp>
        <p:nvSpPr>
          <p:cNvPr id="4" name="圆角矩形 3"/>
          <p:cNvSpPr/>
          <p:nvPr userDrawn="1"/>
        </p:nvSpPr>
        <p:spPr>
          <a:xfrm>
            <a:off x="881380" y="1022350"/>
            <a:ext cx="1261745" cy="114935"/>
          </a:xfrm>
          <a:prstGeom prst="roundRect">
            <a:avLst>
              <a:gd name="adj" fmla="val 50000"/>
            </a:avLst>
          </a:prstGeom>
          <a:solidFill>
            <a:srgbClr val="16A95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6375" y="1310005"/>
            <a:ext cx="19360515" cy="97631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1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一个热点</a:t>
            </a:r>
            <a:r>
              <a:rPr lang="en-US" altLang="zh-CN" sz="1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</a:t>
            </a:r>
            <a:r>
              <a:rPr lang="zh-CN" altLang="en-US" sz="1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三种用法</a:t>
            </a:r>
            <a:endParaRPr lang="zh-CN" altLang="en-US" sz="1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本升</a:t>
            </a:r>
            <a:r>
              <a:rPr lang="zh-CN" altLang="en-US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</a:t>
            </a:r>
            <a:endParaRPr lang="zh-CN" altLang="en-US" sz="13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115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115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791930" y="4783455"/>
            <a:ext cx="1131570" cy="707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莫聽穿林打葉聲</a:t>
            </a:r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067645" y="6189980"/>
            <a:ext cx="1172210" cy="707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何妨吟嘯且徐行</a:t>
            </a:r>
            <a:endParaRPr lang="zh-CN" altLang="en-US" sz="6600" b="1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13495" y="9174480"/>
            <a:ext cx="68884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主讲人：格木安步</a:t>
            </a:r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本升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专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710815"/>
            <a:ext cx="10159365" cy="97402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【一个热点】</a:t>
            </a:r>
            <a:endParaRPr lang="zh-CN" altLang="en-US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本科生走进高职课堂，听起来像段子，却真实发生在郑州铁路职业技术学院的招生名单里。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2025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年，该校三个专业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动车组检修技术、高速铁路综合维修技术、铁道交通运营管理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明确标注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只招本科生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135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个招生名额背后，站着的不只是本科生，甚至还有研究生。对此，网友冠之以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本升专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26240" y="1600835"/>
            <a:ext cx="10089515" cy="69265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6240" y="9097010"/>
            <a:ext cx="8165465" cy="4430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本升专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85401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【三种用法之一：人才培养】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努力培养复合型人才。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一方面，企业急需大量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既能动手又能创新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的人才；另一方面，大学教育与社会需求脱节，招工难与就业难现象并存。在这样的背景下，本科毕业生选择到专科院校学习掌握一门实用技能，是对就业市场的理性回应但也造成了教育资源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浪费。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本升专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57696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【三种用法之一：人才培养】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  <a:defRPr/>
            </a:pP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【广东省考申论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真题】请根据全部给定材料（仅限给定材料），就如何充分发挥人才在推动经济社会发展中的重要作用，自拟题目，写一篇策论文。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本升专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71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【三种用法之二：职业教育】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60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职业教育发展获得认可</a:t>
            </a:r>
            <a:r>
              <a:rPr lang="zh-CN" altLang="en-US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。郑州铁路职业技术学院从</a:t>
            </a:r>
            <a:r>
              <a:rPr lang="en-US" altLang="zh-CN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2022</a:t>
            </a:r>
            <a:r>
              <a:rPr lang="zh-CN" altLang="en-US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年试水招收</a:t>
            </a:r>
            <a:r>
              <a:rPr lang="en-US" altLang="zh-CN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30</a:t>
            </a:r>
            <a:r>
              <a:rPr lang="zh-CN" altLang="en-US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名本科毕业生，到</a:t>
            </a:r>
            <a:r>
              <a:rPr lang="en-US" altLang="zh-CN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2025</a:t>
            </a:r>
            <a:r>
              <a:rPr lang="zh-CN" altLang="en-US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年招生名额翻了</a:t>
            </a:r>
            <a:r>
              <a:rPr lang="en-US" altLang="zh-CN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4</a:t>
            </a:r>
            <a:r>
              <a:rPr lang="zh-CN" altLang="en-US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倍多，这说明，一般专科生源已经无法满足高铁相关专业的素养要求，职业教育以</a:t>
            </a:r>
            <a:r>
              <a:rPr lang="en-US" altLang="zh-CN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精准对接行业</a:t>
            </a:r>
            <a:r>
              <a:rPr lang="en-US" altLang="zh-CN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的优势。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本升专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57696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【三种用法之二：职业教育】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【广东省考申论真题】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制造业是国家经济命脉所系，是立国之本、强国之基。请结合全部给定材料，联系实际，围绕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把广东制造业这份厚实家当做优做强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这一主题，自拟题目，撰写一篇策论文。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本升专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71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【三种用法之三：脚踏实地】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脚踏实地找准价值定位。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一名研究生报名专科，不是盲目跟风；本科生放弃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学历光环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走进职校课堂，也非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自降身价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，这些所谓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回炉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的学生，实际是在重新校准人生坐标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从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我有什么学历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转向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我能创造什么价值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本升专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71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【三种用法之三：脚踏实地】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【国考市地申论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真题】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给定资料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5”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中提到：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投入自己的领域，不断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‘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打磨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’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、不断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‘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修补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’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，为人们温暖笃定的生活秩序默默付出，稳步前行。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请根据对这句话的理解，参考给定资料，联系实际，自选角度，自拟题目，写一篇文章。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本升专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480" y="2854960"/>
            <a:ext cx="24069040" cy="969708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resource_record_key" val="{&quot;10&quot;:[4721227]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922</Words>
  <Application>WPS 演示</Application>
  <PresentationFormat>On-screen Show</PresentationFormat>
  <Paragraphs>48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楷体</vt:lpstr>
      <vt:lpstr>Arial Unicode MS</vt:lpstr>
      <vt:lpstr>Calibri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稿定设计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稿定设计 ppt</dc:title>
  <dc:creator>稿定设计</dc:creator>
  <dc:subject>www.gaoding.com</dc:subject>
  <cp:lastModifiedBy>格木教育</cp:lastModifiedBy>
  <cp:revision>142</cp:revision>
  <dcterms:created xsi:type="dcterms:W3CDTF">2023-07-19T01:30:00Z</dcterms:created>
  <dcterms:modified xsi:type="dcterms:W3CDTF">2025-07-11T07:04:07Z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58A6C7E234A04EBC8376E86D9622934F_13</vt:lpwstr>
  </property>
  <property fmtid="{D5CDD505-2E9C-101B-9397-08002B2CF9AE}" pid="3" name="KSOProductBuildVer">
    <vt:lpwstr>2052-12.1.0.21915</vt:lpwstr>
  </property>
</Properties>
</file>